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9657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>
        <p:scale>
          <a:sx n="78" d="100"/>
          <a:sy n="78" d="100"/>
        </p:scale>
        <p:origin x="-114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41935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60452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6141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1194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80296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2423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1068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044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72391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7737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99356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637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254909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Encontro de Parceiros Social Microsoft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8139117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14" name="Imagem 13" descr="02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857232"/>
            <a:ext cx="7879232" cy="524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254909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Encontro de Parceiros Social Microsoft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8139117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2014</a:t>
            </a:r>
          </a:p>
        </p:txBody>
      </p:sp>
      <p:pic>
        <p:nvPicPr>
          <p:cNvPr id="5" name="Imagem 4" descr="02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00" y="856800"/>
            <a:ext cx="7972349" cy="53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14</Words>
  <Application>Microsoft Office PowerPoint</Application>
  <PresentationFormat>Apresentação no Ecrã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</vt:i4>
      </vt:variant>
    </vt:vector>
  </HeadingPairs>
  <TitlesOfParts>
    <vt:vector size="3" baseType="lpstr">
      <vt:lpstr>Office Theme</vt:lpstr>
      <vt:lpstr>Diapositivo 1</vt:lpstr>
      <vt:lpstr>Diapositivo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Teixeira</dc:creator>
  <cp:lastModifiedBy>JPMendes</cp:lastModifiedBy>
  <cp:revision>28</cp:revision>
  <dcterms:created xsi:type="dcterms:W3CDTF">2013-10-31T10:58:52Z</dcterms:created>
  <dcterms:modified xsi:type="dcterms:W3CDTF">2014-05-24T15:46:48Z</dcterms:modified>
</cp:coreProperties>
</file>