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9657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>
        <p:scale>
          <a:sx n="78" d="100"/>
          <a:sy n="78" d="100"/>
        </p:scale>
        <p:origin x="-114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1935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0452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6141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1194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0296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423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41068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044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72391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773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9935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23472-2213-454D-B9C5-6EAC59827E29}" type="datetimeFigureOut">
              <a:rPr lang="en-US" smtClean="0"/>
              <a:pPr/>
              <a:t>5/24/2014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9C646-2F51-45D2-96AE-77C3054B24D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6377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23791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Semana da Responsabilidade Social</a:t>
            </a: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139117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</a:t>
            </a:r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2012</a:t>
            </a:r>
          </a:p>
        </p:txBody>
      </p:sp>
      <p:pic>
        <p:nvPicPr>
          <p:cNvPr id="6" name="Imagem 5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800" y="856800"/>
            <a:ext cx="7761732" cy="517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381328"/>
            <a:ext cx="237917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Semana da Responsabilidade Social</a:t>
            </a:r>
            <a:endParaRPr lang="pt-PT" sz="1200" b="1" dirty="0" smtClean="0">
              <a:solidFill>
                <a:srgbClr val="196572"/>
              </a:solidFill>
              <a:latin typeface="Arial Narrow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139117" y="127665"/>
            <a:ext cx="79060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Maio </a:t>
            </a:r>
            <a:r>
              <a:rPr lang="pt-PT" sz="1200" b="1" dirty="0" smtClean="0">
                <a:solidFill>
                  <a:srgbClr val="196572"/>
                </a:solidFill>
                <a:latin typeface="Arial Narrow" pitchFamily="34" charset="0"/>
              </a:rPr>
              <a:t>2012</a:t>
            </a:r>
            <a:endParaRPr lang="pt-PT" sz="1200" b="1" dirty="0" smtClean="0">
              <a:solidFill>
                <a:srgbClr val="196572"/>
              </a:solidFill>
              <a:latin typeface="Arial Narrow" pitchFamily="34" charset="0"/>
            </a:endParaRPr>
          </a:p>
        </p:txBody>
      </p:sp>
      <p:pic>
        <p:nvPicPr>
          <p:cNvPr id="6" name="Imagem 5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857232"/>
            <a:ext cx="7721498" cy="5146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57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12</Words>
  <Application>Microsoft Office PowerPoint</Application>
  <PresentationFormat>Apresentação no Ecrã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3" baseType="lpstr">
      <vt:lpstr>Office Theme</vt:lpstr>
      <vt:lpstr>Diapositivo 1</vt:lpstr>
      <vt:lpstr>Diapositivo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Teixeira</dc:creator>
  <cp:lastModifiedBy>JPMendes</cp:lastModifiedBy>
  <cp:revision>29</cp:revision>
  <dcterms:created xsi:type="dcterms:W3CDTF">2013-10-31T10:58:52Z</dcterms:created>
  <dcterms:modified xsi:type="dcterms:W3CDTF">2014-05-24T15:46:31Z</dcterms:modified>
</cp:coreProperties>
</file>